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0"/>
  </p:notesMasterIdLst>
  <p:sldIdLst>
    <p:sldId id="257" r:id="rId3"/>
    <p:sldId id="269" r:id="rId4"/>
    <p:sldId id="275" r:id="rId5"/>
    <p:sldId id="265" r:id="rId6"/>
    <p:sldId id="287" r:id="rId7"/>
    <p:sldId id="284" r:id="rId8"/>
    <p:sldId id="286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7B1EB-2FFB-4AF7-8A45-9B4175B2492A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CACC8-C027-46BB-883D-EBB74D352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00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s://federation-sts.accenture.com/adfs/ls/?wa=wsignin1.0&amp;wtrealm=https://bspaceext.accenture.com/&amp;wctx=https://bspaceext.accenture.com/sites/brandspace/_layouts/Authenticate.aspx?Source=/sites/brandspace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A40A9-8F57-49B2-9912-2DCEB0E0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0388-3D29-4905-B199-E13CA565B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5E17-078B-4496-820E-600FDE77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D983-888F-4C9F-8146-2F0B9B65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3F9F-0894-4909-A006-A9132DA0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53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0B7B-9162-4917-8438-5CB7815A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536F9-8471-42A0-BF61-91C01437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18ABF-0967-4AA7-90D1-FCFE9018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E328-A2FC-43A1-BF3F-02475CBD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C937-6E16-4A00-9C60-9C68C291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61211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4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5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95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605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260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326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spcBef>
                <a:spcPts val="1200"/>
              </a:spcBef>
              <a:defRPr sz="2799" cap="none" baseline="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66825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56313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5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685870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3521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896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4BB0-D8B9-430A-801B-44622C68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E9AF2-6EA8-40BA-A66E-0A51AE40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F3F72-08F2-40DA-8A3F-81F8B8DD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3FFBD-B2E8-463C-9DFF-5295819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74DC-005C-4E55-AA81-99ABFAC5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6684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eypoi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331879"/>
            <a:ext cx="11474082" cy="1096328"/>
          </a:xfrm>
        </p:spPr>
        <p:txBody>
          <a:bodyPr anchor="b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at </a:t>
            </a:r>
            <a:br>
              <a:rPr lang="en-US" dirty="0"/>
            </a:br>
            <a:r>
              <a:rPr lang="en-US" dirty="0"/>
              <a:t>44pt min 36pt MAX 3 LINES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496772"/>
            <a:ext cx="11474082" cy="1421599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maximum 3 lines to support </a:t>
            </a:r>
            <a:br>
              <a:rPr lang="en-US" dirty="0"/>
            </a:br>
            <a:r>
              <a:rPr lang="en-US" dirty="0"/>
              <a:t>main title. Text here should be 28pt, </a:t>
            </a:r>
            <a:br>
              <a:rPr lang="en-US" dirty="0"/>
            </a:br>
            <a:r>
              <a:rPr lang="en-US" dirty="0"/>
              <a:t>minimum 20pt and sentence case.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99104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210466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4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49277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819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vider_LargeFo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2681505"/>
            <a:ext cx="11474082" cy="1495000"/>
          </a:xfrm>
        </p:spPr>
        <p:txBody>
          <a:bodyPr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5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MAIN TITLE 60PT MIN 36PT MAX 3 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532599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73598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554050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282291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c_Divider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618028"/>
            <a:ext cx="7544947" cy="163789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43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TEXT at 44pt minimum 36pt AS DOLESTOTATE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5453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439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9928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3659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3163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552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24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Phon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5589383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929407" y="1343757"/>
            <a:ext cx="2268886" cy="4013071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11.15 x 6.3CM</a:t>
            </a:r>
            <a:br>
              <a:rPr lang="en-AU" dirty="0"/>
            </a:br>
            <a:r>
              <a:rPr lang="en-AU" dirty="0"/>
              <a:t>OR 4.39” X 2.48”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hone6s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7" t="8237" r="37277" b="14015"/>
          <a:stretch/>
        </p:blipFill>
        <p:spPr bwMode="auto">
          <a:xfrm>
            <a:off x="6239726" y="1"/>
            <a:ext cx="3635207" cy="624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8983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831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03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8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485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58571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6267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50899"/>
            <a:ext cx="2012411" cy="297744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19704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a_iPadH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402316" y="1438985"/>
            <a:ext cx="5312075" cy="3977079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11.05 x 14.75CM</a:t>
            </a:r>
            <a:br>
              <a:rPr lang="en-AU" dirty="0"/>
            </a:br>
            <a:r>
              <a:rPr lang="en-AU" dirty="0"/>
              <a:t>OR 4.35” X 5.81”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PadAir2_H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4" r="16072"/>
          <a:stretch/>
        </p:blipFill>
        <p:spPr bwMode="auto">
          <a:xfrm>
            <a:off x="4281572" y="0"/>
            <a:ext cx="7910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60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1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6591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125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87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1748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b_iPadV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287165"/>
            <a:ext cx="4933927" cy="2076241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AT 28PT AND UPPERCASE, MINIMUM 20PT. AS SE ENI OLESTOTATE CON RAERUM ES INI EREPUDI ODIT EHENDIAM EUM.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6346210" y="1073798"/>
            <a:ext cx="3439343" cy="4552946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108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12.65 x 9.55CM</a:t>
            </a:r>
            <a:br>
              <a:rPr lang="en-AU" dirty="0"/>
            </a:br>
            <a:r>
              <a:rPr lang="en-AU" dirty="0"/>
              <a:t>OR 4.98” X 3.76”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4" name="Picture 3" descr="\\Dloaudata01\dlohq\StudioJobs\Clients\Presentations\Accenture\Ellen C Marks - 15-4605 - Accenture Interactive template design Ph 1\Working Files\Final Images\Versions\Other Images\iPadAir2_V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4" t="-1131" r="29854" b="1131"/>
          <a:stretch/>
        </p:blipFill>
        <p:spPr bwMode="auto">
          <a:xfrm>
            <a:off x="5950687" y="346549"/>
            <a:ext cx="4211695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246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4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905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APink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376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White_SBlueSt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accent5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5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056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pt-BR">
              <a:solidFill>
                <a:prstClr val="white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1224BE-E306-4264-A30A-5C39AFF910A6}" type="datetime1">
              <a:rPr lang="pt-BR" smtClean="0">
                <a:solidFill>
                  <a:prstClr val="black">
                    <a:tint val="75000"/>
                  </a:prstClr>
                </a:solidFill>
              </a:rPr>
              <a:t>12/04/2018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1650468" y="6557911"/>
            <a:ext cx="592183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048863C-03EC-450E-88A4-6CFEFCFC291C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4796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5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42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accent1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0362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c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0" y="1287165"/>
            <a:ext cx="3636795" cy="3101670"/>
          </a:xfrm>
        </p:spPr>
        <p:txBody>
          <a:bodyPr wrap="square" anchor="t">
            <a:spAutoFit/>
          </a:bodyPr>
          <a:lstStyle>
            <a:lvl1pPr algn="l">
              <a:lnSpc>
                <a:spcPct val="80000"/>
              </a:lnSpc>
              <a:spcBef>
                <a:spcPts val="0"/>
              </a:spcBef>
              <a:defRPr sz="27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STATEMENT </a:t>
            </a:r>
            <a:br>
              <a:rPr lang="en-US" dirty="0"/>
            </a:br>
            <a:r>
              <a:rPr lang="en-US" dirty="0"/>
              <a:t>AT 28PT AND UPPERCASE, MINIMUM 20PT. AS SE ENI OLESTOTATE CON RAERUM ES INI EREPUDI ODIT.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33" hasCustomPrompt="1"/>
          </p:nvPr>
        </p:nvSpPr>
        <p:spPr>
          <a:xfrm>
            <a:off x="5004016" y="932265"/>
            <a:ext cx="6104384" cy="3653154"/>
          </a:xfrm>
          <a:solidFill>
            <a:schemeClr val="bg2">
              <a:lumMod val="20000"/>
              <a:lumOff val="80000"/>
            </a:schemeClr>
          </a:solidFill>
        </p:spPr>
        <p:txBody>
          <a:bodyPr lIns="0" tIns="900000" anchor="t"/>
          <a:lstStyle>
            <a:lvl1pPr algn="ctr">
              <a:lnSpc>
                <a:spcPct val="110000"/>
              </a:lnSpc>
              <a:spcBef>
                <a:spcPts val="0"/>
              </a:spcBef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AU" dirty="0"/>
              <a:t>INSERT 10.15 x 16.95CM</a:t>
            </a:r>
            <a:br>
              <a:rPr lang="en-AU" dirty="0"/>
            </a:br>
            <a:r>
              <a:rPr lang="en-AU" dirty="0"/>
              <a:t>OR 4” X 6.67” </a:t>
            </a:r>
            <a:br>
              <a:rPr lang="en-AU" dirty="0"/>
            </a:br>
            <a:r>
              <a:rPr lang="en-AU" dirty="0"/>
              <a:t>SCREENSHOT HERE</a:t>
            </a:r>
          </a:p>
        </p:txBody>
      </p:sp>
      <p:pic>
        <p:nvPicPr>
          <p:cNvPr id="13" name="Picture 2" descr="\\Dloaudata01\dlohq\StudioJobs\Clients\Presentations\Accenture\Ellen C Marks - 15-4605 - Accenture Interactive template design Ph 1\Working Files\Final Images\Versions\Other Images\iMac_high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r="10137"/>
          <a:stretch/>
        </p:blipFill>
        <p:spPr bwMode="auto">
          <a:xfrm>
            <a:off x="4281572" y="482885"/>
            <a:ext cx="7910429" cy="58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80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1287578"/>
            <a:ext cx="5582180" cy="1731199"/>
          </a:xfrm>
        </p:spPr>
        <p:txBody>
          <a:bodyPr tIns="0" anchor="b" anchorCtr="0"/>
          <a:lstStyle>
            <a:lvl1pPr marL="0" indent="0" algn="l" rtl="0" eaLnBrk="1" fontAlgn="base" hangingPunct="1">
              <a:lnSpc>
                <a:spcPct val="80000"/>
              </a:lnSpc>
              <a:spcBef>
                <a:spcPts val="0"/>
              </a:spcBef>
              <a:spcAft>
                <a:spcPct val="0"/>
              </a:spcAft>
              <a:buFont typeface="Arial" pitchFamily="34" charset="0"/>
              <a:buNone/>
              <a:defRPr lang="en-AU" sz="2799" b="0" kern="1200" cap="all" baseline="0" dirty="0">
                <a:solidFill>
                  <a:schemeClr val="bg1"/>
                </a:solidFill>
                <a:latin typeface="Arial Black" panose="020B0A040201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QUOTE </a:t>
            </a:r>
            <a:br>
              <a:rPr lang="en-US" dirty="0"/>
            </a:br>
            <a:r>
              <a:rPr lang="en-US" dirty="0"/>
              <a:t>at 28pt min 36pt MAX 3 LINES AS OLESTOTATE CON RAERUM ES INI EREPUDI ODIT EHENDIAM EUM.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792702" y="3276929"/>
            <a:ext cx="4145219" cy="664643"/>
          </a:xfrm>
        </p:spPr>
        <p:txBody>
          <a:bodyPr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1600" b="0" kern="1200" cap="all" baseline="0" dirty="0">
                <a:solidFill>
                  <a:schemeClr val="bg1">
                    <a:alpha val="50000"/>
                  </a:schemeClr>
                </a:solidFill>
                <a:latin typeface="+mj-lt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AUTHOR’S DETAILS HERE. UPPERCASE, maximum 3 lines </a:t>
            </a:r>
            <a:br>
              <a:rPr lang="en-US" dirty="0"/>
            </a:br>
            <a:r>
              <a:rPr lang="en-US" dirty="0"/>
              <a:t>AT 16PT, MINIMUM 14PT.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03108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156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56835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APink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4303432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White_SBlueAuth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5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667965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4124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3961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47887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Quot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77289" y="2272934"/>
            <a:ext cx="10430983" cy="1969314"/>
          </a:xfrm>
        </p:spPr>
        <p:txBody>
          <a:bodyPr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8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3999" b="1" cap="all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YOUR QUOTE at 40pt </a:t>
            </a:r>
            <a:br>
              <a:rPr lang="en-US" dirty="0"/>
            </a:br>
            <a:r>
              <a:rPr lang="en-US" dirty="0"/>
              <a:t>min 36pt MAX 3 LINES AS SE ENI OLESTOTATE CON RAERUM ES INI EREPUDI ODIT EHENDIAM EUM.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4905116" y="4545748"/>
            <a:ext cx="6403301" cy="443095"/>
          </a:xfrm>
        </p:spPr>
        <p:txBody>
          <a:bodyPr wrap="square" anchor="t">
            <a:spAutoFit/>
          </a:bodyPr>
          <a:lstStyle>
            <a:lvl1pPr marL="0" marR="0" indent="0" algn="l" defTabSz="91421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600" b="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INSERT AUTHOR’S DETAILS HERE.</a:t>
            </a:r>
            <a:br>
              <a:rPr lang="en-US" dirty="0"/>
            </a:br>
            <a:r>
              <a:rPr lang="en-US" dirty="0"/>
              <a:t>UPPERCASE, maximum 3 lines at 16pt, MINIMUM 14PT.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221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I Slide Design Pac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26411" y="3325224"/>
            <a:ext cx="8139179" cy="747724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AI SLIDE DESIGN PACK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26411" y="4116313"/>
            <a:ext cx="8139179" cy="304628"/>
          </a:xfrm>
        </p:spPr>
        <p:txBody>
          <a:bodyPr>
            <a:spAutoFit/>
          </a:bodyPr>
          <a:lstStyle>
            <a:lvl1pPr algn="ctr">
              <a:defRPr sz="1800" b="1" cap="all" baseline="0">
                <a:solidFill>
                  <a:sysClr val="windowText" lastClr="000000">
                    <a:alpha val="35000"/>
                  </a:sysClr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VERSION 1.0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4016355" y="2148492"/>
            <a:ext cx="882344" cy="881796"/>
            <a:chOff x="4014786" y="2148990"/>
            <a:chExt cx="881999" cy="882000"/>
          </a:xfrm>
        </p:grpSpPr>
        <p:sp>
          <p:nvSpPr>
            <p:cNvPr id="118" name="Oval 117"/>
            <p:cNvSpPr>
              <a:spLocks noChangeArrowheads="1"/>
            </p:cNvSpPr>
            <p:nvPr userDrawn="1"/>
          </p:nvSpPr>
          <p:spPr bwMode="auto">
            <a:xfrm>
              <a:off x="4014786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accent2"/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3" name="Picture 7"/>
            <p:cNvPicPr>
              <a:picLocks noChangeAspect="1" noChangeArrowheads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129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" name="Group 4"/>
          <p:cNvGrpSpPr/>
          <p:nvPr userDrawn="1"/>
        </p:nvGrpSpPr>
        <p:grpSpPr>
          <a:xfrm>
            <a:off x="2924039" y="2148492"/>
            <a:ext cx="882344" cy="881796"/>
            <a:chOff x="2922897" y="2148990"/>
            <a:chExt cx="881999" cy="882000"/>
          </a:xfrm>
        </p:grpSpPr>
        <p:sp>
          <p:nvSpPr>
            <p:cNvPr id="117" name="Oval 116"/>
            <p:cNvSpPr>
              <a:spLocks noChangeArrowheads="1"/>
            </p:cNvSpPr>
            <p:nvPr userDrawn="1"/>
          </p:nvSpPr>
          <p:spPr bwMode="auto">
            <a:xfrm>
              <a:off x="2922897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4" name="Picture 2"/>
            <p:cNvPicPr>
              <a:picLocks noChangeAspect="1" noChangeArrowheads="1"/>
            </p:cNvPicPr>
            <p:nvPr userDrawn="1"/>
          </p:nvPicPr>
          <p:blipFill>
            <a:blip r:embed="rId3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240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 userDrawn="1"/>
        </p:nvGrpSpPr>
        <p:grpSpPr>
          <a:xfrm>
            <a:off x="5108671" y="2148492"/>
            <a:ext cx="882344" cy="881796"/>
            <a:chOff x="5106675" y="2148990"/>
            <a:chExt cx="881999" cy="882000"/>
          </a:xfrm>
        </p:grpSpPr>
        <p:sp>
          <p:nvSpPr>
            <p:cNvPr id="119" name="Oval 118"/>
            <p:cNvSpPr>
              <a:spLocks noChangeArrowheads="1"/>
            </p:cNvSpPr>
            <p:nvPr userDrawn="1"/>
          </p:nvSpPr>
          <p:spPr bwMode="auto">
            <a:xfrm>
              <a:off x="5106675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5" name="Picture 124"/>
            <p:cNvPicPr>
              <a:picLocks noChangeAspect="1" noChangeArrowheads="1"/>
            </p:cNvPicPr>
            <p:nvPr userDrawn="1"/>
          </p:nvPicPr>
          <p:blipFill>
            <a:blip r:embed="rId4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9487" y="2334334"/>
              <a:ext cx="516375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Group 7"/>
          <p:cNvGrpSpPr/>
          <p:nvPr userDrawn="1"/>
        </p:nvGrpSpPr>
        <p:grpSpPr>
          <a:xfrm>
            <a:off x="6200986" y="2148492"/>
            <a:ext cx="882344" cy="881796"/>
            <a:chOff x="6198564" y="2148990"/>
            <a:chExt cx="881999" cy="882000"/>
          </a:xfrm>
        </p:grpSpPr>
        <p:sp>
          <p:nvSpPr>
            <p:cNvPr id="120" name="Oval 119"/>
            <p:cNvSpPr>
              <a:spLocks noChangeArrowheads="1"/>
            </p:cNvSpPr>
            <p:nvPr userDrawn="1"/>
          </p:nvSpPr>
          <p:spPr bwMode="auto">
            <a:xfrm>
              <a:off x="6198564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6" name="Picture 125"/>
            <p:cNvPicPr>
              <a:picLocks noChangeAspect="1" noChangeArrowheads="1"/>
            </p:cNvPicPr>
            <p:nvPr userDrawn="1"/>
          </p:nvPicPr>
          <p:blipFill>
            <a:blip r:embed="rId5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3907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 userDrawn="1"/>
        </p:nvGrpSpPr>
        <p:grpSpPr>
          <a:xfrm>
            <a:off x="7293302" y="2148492"/>
            <a:ext cx="882344" cy="881796"/>
            <a:chOff x="7290453" y="2148990"/>
            <a:chExt cx="881999" cy="882000"/>
          </a:xfrm>
        </p:grpSpPr>
        <p:sp>
          <p:nvSpPr>
            <p:cNvPr id="121" name="Oval 120"/>
            <p:cNvSpPr>
              <a:spLocks noChangeArrowheads="1"/>
            </p:cNvSpPr>
            <p:nvPr userDrawn="1"/>
          </p:nvSpPr>
          <p:spPr bwMode="auto">
            <a:xfrm>
              <a:off x="729045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7" name="Picture 126"/>
            <p:cNvPicPr>
              <a:picLocks noChangeAspect="1" noChangeArrowheads="1"/>
            </p:cNvPicPr>
            <p:nvPr userDrawn="1"/>
          </p:nvPicPr>
          <p:blipFill>
            <a:blip r:embed="rId6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579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 userDrawn="1"/>
        </p:nvGrpSpPr>
        <p:grpSpPr>
          <a:xfrm>
            <a:off x="8385619" y="2148492"/>
            <a:ext cx="882344" cy="881796"/>
            <a:chOff x="8382343" y="2148990"/>
            <a:chExt cx="881999" cy="882000"/>
          </a:xfrm>
        </p:grpSpPr>
        <p:sp>
          <p:nvSpPr>
            <p:cNvPr id="122" name="Oval 121"/>
            <p:cNvSpPr>
              <a:spLocks noChangeArrowheads="1"/>
            </p:cNvSpPr>
            <p:nvPr userDrawn="1"/>
          </p:nvSpPr>
          <p:spPr bwMode="auto">
            <a:xfrm>
              <a:off x="8382343" y="2148990"/>
              <a:ext cx="881999" cy="882000"/>
            </a:xfrm>
            <a:prstGeom prst="ellipse">
              <a:avLst/>
            </a:prstGeom>
            <a:noFill/>
            <a:ln w="57150" cap="rnd">
              <a:solidFill>
                <a:schemeClr val="tx1">
                  <a:alpha val="35000"/>
                </a:schemeClr>
              </a:solidFill>
              <a:prstDash val="solid"/>
              <a:miter lim="800000"/>
              <a:headEnd type="none" w="sm" len="sm"/>
              <a:tailEnd type="none"/>
            </a:ln>
          </p:spPr>
          <p:txBody>
            <a:bodyPr vert="horz" wrap="square" lIns="91432" tIns="45717" rIns="91432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80000"/>
                </a:lnSpc>
              </a:pPr>
              <a:r>
                <a:rPr lang="en-AU" sz="1800" dirty="0">
                  <a:solidFill>
                    <a:schemeClr val="bg1"/>
                  </a:solidFill>
                  <a:latin typeface="+mn-lt"/>
                  <a:cs typeface="Gotham Medium" pitchFamily="2" charset="0"/>
                </a:rPr>
                <a:t>  </a:t>
              </a:r>
            </a:p>
          </p:txBody>
        </p:sp>
        <p:pic>
          <p:nvPicPr>
            <p:cNvPr id="128" name="Picture 127"/>
            <p:cNvPicPr>
              <a:picLocks noChangeAspect="1" noChangeArrowheads="1"/>
            </p:cNvPicPr>
            <p:nvPr userDrawn="1"/>
          </p:nvPicPr>
          <p:blipFill>
            <a:blip r:embed="rId7" cstate="screen">
              <a:alphaModFix amt="3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4836" y="2334334"/>
              <a:ext cx="511313" cy="511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29" name="Text Placeholder 2"/>
          <p:cNvSpPr txBox="1">
            <a:spLocks/>
          </p:cNvSpPr>
          <p:nvPr userDrawn="1"/>
        </p:nvSpPr>
        <p:spPr>
          <a:xfrm>
            <a:off x="290963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MASTER TEMPLATE</a:t>
            </a:r>
          </a:p>
        </p:txBody>
      </p:sp>
      <p:sp>
        <p:nvSpPr>
          <p:cNvPr id="130" name="Text Placeholder 2"/>
          <p:cNvSpPr txBox="1">
            <a:spLocks/>
          </p:cNvSpPr>
          <p:nvPr userDrawn="1"/>
        </p:nvSpPr>
        <p:spPr>
          <a:xfrm>
            <a:off x="5094264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ICON LIBRARY</a:t>
            </a:r>
          </a:p>
        </p:txBody>
      </p:sp>
      <p:sp>
        <p:nvSpPr>
          <p:cNvPr id="131" name="Text Placeholder 2"/>
          <p:cNvSpPr txBox="1">
            <a:spLocks/>
          </p:cNvSpPr>
          <p:nvPr userDrawn="1"/>
        </p:nvSpPr>
        <p:spPr>
          <a:xfrm>
            <a:off x="6186579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IMAGE LIBRARY</a:t>
            </a:r>
          </a:p>
        </p:txBody>
      </p:sp>
      <p:sp>
        <p:nvSpPr>
          <p:cNvPr id="132" name="Text Placeholder 2"/>
          <p:cNvSpPr txBox="1">
            <a:spLocks/>
          </p:cNvSpPr>
          <p:nvPr userDrawn="1"/>
        </p:nvSpPr>
        <p:spPr>
          <a:xfrm>
            <a:off x="7278895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CREDENTIAL LIBRARY</a:t>
            </a:r>
          </a:p>
        </p:txBody>
      </p:sp>
      <p:sp>
        <p:nvSpPr>
          <p:cNvPr id="133" name="Text Placeholder 2"/>
          <p:cNvSpPr txBox="1">
            <a:spLocks/>
          </p:cNvSpPr>
          <p:nvPr userDrawn="1"/>
        </p:nvSpPr>
        <p:spPr>
          <a:xfrm>
            <a:off x="8371212" y="1738224"/>
            <a:ext cx="911156" cy="33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None/>
              <a:defRPr sz="2800" kern="1200" cap="all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179374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358745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tabLst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538118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717490" indent="-179374" algn="ctr" rtl="0" eaLnBrk="1" fontAlgn="base" hangingPunct="1">
              <a:lnSpc>
                <a:spcPct val="110000"/>
              </a:lnSpc>
              <a:spcBef>
                <a:spcPts val="800"/>
              </a:spcBef>
              <a:spcAft>
                <a:spcPct val="0"/>
              </a:spcAft>
              <a:buFont typeface="Arial" pitchFamily="34" charset="0"/>
              <a:buChar char="‒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3351933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376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19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261" indent="-304723" algn="l" defTabSz="121888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100" b="0" cap="none" dirty="0">
                <a:solidFill>
                  <a:schemeClr val="tx1">
                    <a:alpha val="35000"/>
                  </a:schemeClr>
                </a:solidFill>
              </a:rPr>
              <a:t>STYLE GUIDE</a:t>
            </a:r>
          </a:p>
        </p:txBody>
      </p:sp>
      <p:pic>
        <p:nvPicPr>
          <p:cNvPr id="28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402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ndar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56540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6539" y="300893"/>
            <a:ext cx="4141618" cy="553870"/>
          </a:xfrm>
        </p:spPr>
        <p:txBody>
          <a:bodyPr anchor="b"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lang="en-US" sz="1800" kern="1200" cap="all" baseline="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r>
              <a:rPr lang="en-AU" dirty="0"/>
              <a:t>INSERT CLIENT NAME </a:t>
            </a:r>
            <a:br>
              <a:rPr lang="en-AU" dirty="0"/>
            </a:br>
            <a:r>
              <a:rPr lang="en-AU" dirty="0"/>
              <a:t>OR DESCRIPTION</a:t>
            </a:r>
            <a:endParaRPr lang="en-GB" dirty="0"/>
          </a:p>
        </p:txBody>
      </p:sp>
      <p:sp>
        <p:nvSpPr>
          <p:cNvPr id="18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6539" y="2780239"/>
            <a:ext cx="4141618" cy="812342"/>
          </a:xfrm>
        </p:spPr>
        <p:txBody>
          <a:bodyPr>
            <a:spAutoFit/>
          </a:bodyPr>
          <a:lstStyle>
            <a:lvl1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1pPr>
            <a:lvl2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2pPr>
            <a:lvl3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3pPr>
            <a:lvl4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 smtClean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4pPr>
            <a:lvl5pPr algn="l" rtl="0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defRPr lang="en-US" sz="1600" kern="1200" dirty="0">
                <a:solidFill>
                  <a:srgbClr val="FFFFFF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lvl="0"/>
            <a:r>
              <a:rPr lang="en-AU" dirty="0"/>
              <a:t>Insert short description of client challenge, solution provided, outcomes delivered, min 14pt font with paragraph spacing 1.1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56539" y="1299411"/>
            <a:ext cx="4141618" cy="1378520"/>
          </a:xfrm>
        </p:spPr>
        <p:txBody>
          <a:bodyPr tIns="0">
            <a:spAutoFit/>
          </a:bodyPr>
          <a:lstStyle>
            <a:lvl1pPr algn="l">
              <a:defRPr sz="2799"/>
            </a:lvl1pPr>
          </a:lstStyle>
          <a:p>
            <a:r>
              <a:rPr lang="en-US" dirty="0"/>
              <a:t>SHORT HEADLINE OF VALUE/SOLUTION DELIVERED AT 28PT, MAX 4 LINES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84783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etailedCredential_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>
                <a:solidFill>
                  <a:srgbClr val="FFFFFF">
                    <a:alpha val="50000"/>
                  </a:srgbClr>
                </a:solidFill>
              </a:rPr>
              <a:t>Copyright © 2016  Accenture. All rights reserved. Accenture Confidential Information    |</a:t>
            </a:r>
            <a:endParaRPr lang="en-AU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>
                <a:solidFill>
                  <a:srgbClr val="FFFFFF">
                    <a:alpha val="50000"/>
                  </a:srgb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FFFFFF">
                  <a:alpha val="50000"/>
                </a:srgbClr>
              </a:solidFill>
            </a:endParaRP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60144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244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301292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2357455"/>
            <a:ext cx="2647033" cy="3599167"/>
          </a:xfrm>
        </p:spPr>
        <p:txBody>
          <a:bodyPr/>
          <a:lstStyle>
            <a:lvl1pPr>
              <a:lnSpc>
                <a:spcPct val="110000"/>
              </a:lnSpc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AU" dirty="0"/>
              <a:t>Insert text maximum lines to the bottom of this text box, minimum 14pt font size with paragraph spacing 1.1</a:t>
            </a:r>
          </a:p>
          <a:p>
            <a:r>
              <a:rPr lang="en-AU" dirty="0" err="1"/>
              <a:t>Sequisit</a:t>
            </a:r>
            <a:r>
              <a:rPr lang="en-AU" dirty="0"/>
              <a:t> as </a:t>
            </a:r>
            <a:r>
              <a:rPr lang="en-AU" dirty="0" err="1"/>
              <a:t>quatem</a:t>
            </a:r>
            <a:r>
              <a:rPr lang="en-AU" dirty="0"/>
              <a:t> quam, </a:t>
            </a:r>
            <a:r>
              <a:rPr lang="en-AU" dirty="0" err="1"/>
              <a:t>expliamet</a:t>
            </a:r>
            <a:r>
              <a:rPr lang="en-AU" dirty="0"/>
              <a:t> </a:t>
            </a:r>
            <a:r>
              <a:rPr lang="en-AU" dirty="0" err="1"/>
              <a:t>porepud</a:t>
            </a:r>
            <a:r>
              <a:rPr lang="en-AU" dirty="0"/>
              <a:t> </a:t>
            </a:r>
            <a:r>
              <a:rPr lang="en-AU" dirty="0" err="1"/>
              <a:t>aestibuste</a:t>
            </a:r>
            <a:r>
              <a:rPr lang="en-AU" dirty="0"/>
              <a:t> </a:t>
            </a:r>
            <a:r>
              <a:rPr lang="en-AU" dirty="0" err="1"/>
              <a:t>cuptat</a:t>
            </a:r>
            <a:r>
              <a:rPr lang="en-AU" dirty="0"/>
              <a:t> </a:t>
            </a:r>
            <a:r>
              <a:rPr lang="en-AU" dirty="0" err="1"/>
              <a:t>ellaborit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</a:t>
            </a:r>
            <a:r>
              <a:rPr lang="en-AU" dirty="0" err="1"/>
              <a:t>ut</a:t>
            </a:r>
            <a:r>
              <a:rPr lang="en-AU" dirty="0"/>
              <a:t> as </a:t>
            </a:r>
            <a:r>
              <a:rPr lang="en-AU" dirty="0" err="1"/>
              <a:t>dolo</a:t>
            </a:r>
            <a:r>
              <a:rPr lang="en-AU" dirty="0"/>
              <a:t> </a:t>
            </a:r>
            <a:r>
              <a:rPr lang="en-AU" dirty="0" err="1"/>
              <a:t>duci</a:t>
            </a:r>
            <a:r>
              <a:rPr lang="en-AU" dirty="0"/>
              <a:t> unto.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355739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3301291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242440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9183588" y="1687576"/>
            <a:ext cx="2647034" cy="498483"/>
          </a:xfrm>
        </p:spPr>
        <p:txBody>
          <a:bodyPr wrap="square" anchor="ctr">
            <a:sp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1800" b="1" cap="all" baseline="0">
                <a:solidFill>
                  <a:schemeClr val="bg1"/>
                </a:solidFill>
                <a:latin typeface="+mj-lt"/>
              </a:defRPr>
            </a:lvl1pPr>
            <a:lvl2pPr algn="ctr">
              <a:defRPr sz="4399" b="1">
                <a:latin typeface="Arial Black" panose="020B0A04020102020204" pitchFamily="34" charset="0"/>
              </a:defRPr>
            </a:lvl2pPr>
            <a:lvl3pPr algn="ctr">
              <a:defRPr sz="4399" b="1">
                <a:latin typeface="Arial Black" panose="020B0A04020102020204" pitchFamily="34" charset="0"/>
              </a:defRPr>
            </a:lvl3pPr>
            <a:lvl4pPr algn="ctr">
              <a:defRPr sz="4399" b="1">
                <a:latin typeface="Arial Black" panose="020B0A04020102020204" pitchFamily="34" charset="0"/>
              </a:defRPr>
            </a:lvl4pPr>
            <a:lvl5pPr algn="ctr">
              <a:defRPr sz="4399" b="1">
                <a:latin typeface="Arial Black" panose="020B0A04020102020204" pitchFamily="34" charset="0"/>
              </a:defRPr>
            </a:lvl5pPr>
          </a:lstStyle>
          <a:p>
            <a:r>
              <a:rPr lang="en-US" dirty="0"/>
              <a:t>HEADING AT 18PT </a:t>
            </a:r>
            <a:br>
              <a:rPr lang="en-US" dirty="0"/>
            </a:br>
            <a:r>
              <a:rPr lang="en-US" dirty="0"/>
              <a:t>MIN 16PT MAX 2 LINES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360141" y="6333965"/>
            <a:ext cx="1927479" cy="331611"/>
          </a:xfrm>
          <a:ln>
            <a:solidFill>
              <a:schemeClr val="bg1"/>
            </a:solidFill>
          </a:ln>
        </p:spPr>
        <p:txBody>
          <a:bodyPr wrap="none" lIns="144000" tIns="72000" rIns="144000" bIns="72000" anchor="ctr">
            <a:sp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67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wrap="square"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9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8" cy="68571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520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1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5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6880-920E-4AC2-B9DF-B356429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ACFC7-A2CC-4F82-B35C-C9966661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A4F7-6017-4448-9E0F-F4F2B8F4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887C-98B6-4B76-A3DF-E91D781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5617D-8938-4962-A07D-EFFC2146F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734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139802"/>
            <a:ext cx="7562953" cy="387708"/>
          </a:xfrm>
        </p:spPr>
        <p:txBody>
          <a:bodyPr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73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" y="0"/>
            <a:ext cx="1219349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7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21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0"/>
            <a:ext cx="1219348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95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f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" y="1"/>
            <a:ext cx="12193488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14527" y="2165078"/>
            <a:ext cx="7562953" cy="1514261"/>
          </a:xfrm>
          <a:prstGeom prst="rect">
            <a:avLst/>
          </a:prstGeom>
        </p:spPr>
        <p:txBody>
          <a:bodyPr lIns="0" tIns="0" anchor="b" anchorCtr="0">
            <a:spAutoFit/>
          </a:bodyPr>
          <a:lstStyle>
            <a:lvl1pPr algn="ctr">
              <a:lnSpc>
                <a:spcPct val="90000"/>
              </a:lnSpc>
              <a:defRPr sz="5399" b="1" cap="all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54pt MIN 48PT</a:t>
            </a:r>
            <a:br>
              <a:rPr lang="en-US" dirty="0"/>
            </a:br>
            <a:r>
              <a:rPr lang="en-US" dirty="0"/>
              <a:t>maximum 2 lines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14527" y="4094092"/>
            <a:ext cx="7562953" cy="473848"/>
          </a:xfrm>
        </p:spPr>
        <p:txBody>
          <a:bodyPr>
            <a:spAutoFit/>
          </a:bodyPr>
          <a:lstStyle>
            <a:lvl1pPr algn="ctr">
              <a:defRPr sz="2799" cap="all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SUB-TITLE 28PT MINIMUM 24PT</a:t>
            </a:r>
          </a:p>
        </p:txBody>
      </p:sp>
      <p:pic>
        <p:nvPicPr>
          <p:cNvPr id="9" name="Picture 2" descr="\\Dloaudata01\dlohq\StudioJobs\Clients\Presentations\Accenture\Ellen C Marks - 15-4605 - Accenture Interactive template design Ph 1\Working Files\Illustrator\Acc Wordmark\Acc Interactive RGB White_48px_H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63" y="6044912"/>
            <a:ext cx="3470043" cy="6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5" y="6231287"/>
            <a:ext cx="3639209" cy="17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8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0114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44592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08014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8" y="1269500"/>
            <a:ext cx="9514604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0879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1" spcCol="179984" anchor="ctr">
            <a:noAutofit/>
          </a:bodyPr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  <a:p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OTHER ITEM right-click &gt; Format Text Effects &gt; 50% TRANSP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77026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hlinkClick r:id="rId2"/>
          </p:cNvPr>
          <p:cNvSpPr/>
          <p:nvPr userDrawn="1"/>
        </p:nvSpPr>
        <p:spPr>
          <a:xfrm>
            <a:off x="11616531" y="2"/>
            <a:ext cx="575471" cy="575114"/>
          </a:xfrm>
          <a:prstGeom prst="rect">
            <a:avLst/>
          </a:prstGeom>
          <a:solidFill>
            <a:srgbClr val="FFB500">
              <a:alpha val="0"/>
            </a:srgbClr>
          </a:solidFill>
          <a:ln w="12700" cmpd="sng">
            <a:noFill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11" tIns="45706" rIns="91411" bIns="45706"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 hasCustomPrompt="1"/>
          </p:nvPr>
        </p:nvSpPr>
        <p:spPr>
          <a:xfrm>
            <a:off x="2318657" y="1269500"/>
            <a:ext cx="9514602" cy="4319000"/>
          </a:xfrm>
        </p:spPr>
        <p:txBody>
          <a:bodyPr numCol="2" spcCol="287976" anchor="ctr"/>
          <a:lstStyle>
            <a:lvl1pPr marL="359928" indent="-359928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█"/>
              <a:defRPr sz="1800" b="1" cap="all" baseline="0">
                <a:solidFill>
                  <a:schemeClr val="bg1"/>
                </a:solidFill>
              </a:defRPr>
            </a:lvl1pPr>
            <a:lvl2pPr marL="355500" indent="-355500">
              <a:buFont typeface="Arial" panose="020B0604020202020204" pitchFamily="34" charset="0"/>
              <a:buChar char="█"/>
              <a:defRPr sz="1900" b="1" baseline="0">
                <a:solidFill>
                  <a:schemeClr val="bg1"/>
                </a:solidFill>
              </a:defRPr>
            </a:lvl2pPr>
          </a:lstStyle>
          <a:p>
            <a:r>
              <a:rPr lang="en-US" sz="1800" dirty="0"/>
              <a:t>INSERT ITEM AT 18PT MINIMUM 16PT, </a:t>
            </a:r>
            <a:r>
              <a:rPr lang="en-AU" sz="1800" dirty="0"/>
              <a:t>CURRENT AT 100% WHITE, OTHERS RIGHT CLICK &gt; FORMAT TEXT &gt; 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alpha val="50000"/>
                  </a:schemeClr>
                </a:solidFill>
              </a:rPr>
              <a:t>OTHER ITEM AT </a:t>
            </a:r>
            <a:r>
              <a:rPr lang="en-AU" dirty="0">
                <a:solidFill>
                  <a:schemeClr val="bg1">
                    <a:alpha val="50000"/>
                  </a:schemeClr>
                </a:solidFill>
              </a:rPr>
              <a:t>50% TRANSP</a:t>
            </a:r>
            <a:endParaRPr lang="en-US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43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BADC-DD48-4A7A-AA6F-1491AB638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B648-AD16-4333-9C86-6AE5EE22A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5EF8-6602-4E4C-9FBC-D184F351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981F-B515-4100-95F9-F5ED3EF9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9156-9F9A-41FD-8095-3FBB20E9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39957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8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8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92766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939420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ysClr val="windowText" lastClr="000000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216516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1073258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724808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Column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</p:spTree>
    <p:extLst>
      <p:ext uri="{BB962C8B-B14F-4D97-AF65-F5344CB8AC3E}">
        <p14:creationId xmlns:p14="http://schemas.microsoft.com/office/powerpoint/2010/main" val="379527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 marL="215957" indent="0">
              <a:lnSpc>
                <a:spcPct val="110000"/>
              </a:lnSpc>
              <a:spcBef>
                <a:spcPts val="10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8913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930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046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513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21F3-09F2-464A-B349-622429C2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227C-8188-4021-A734-95649DEE2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DF4BB-FC5C-4008-9199-D37DD8949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EEDC-0F93-4957-BC2A-BEEEEB10E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A3AA5-AA5B-4F78-A0E7-B3A67C72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5FB40-2217-4C70-947C-559C5802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51096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3911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39" y="1774415"/>
            <a:ext cx="7526940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  <a:p>
            <a:pPr lvl="2"/>
            <a:r>
              <a:rPr lang="pt-BR" dirty="0"/>
              <a:t>Pudae dolores sedita qui con nempos inullitae esciet 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33" hasCustomPrompt="1"/>
          </p:nvPr>
        </p:nvSpPr>
        <p:spPr>
          <a:xfrm>
            <a:off x="8192319" y="1774415"/>
            <a:ext cx="3619414" cy="4175033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marL="0" indent="0">
              <a:lnSpc>
                <a:spcPct val="110000"/>
              </a:lnSpc>
              <a:spcBef>
                <a:spcPts val="1200"/>
              </a:spcBef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0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Qui deni dictiis dit qui sitae et as sant incitatet, vendios dolore prest, as aut eost, nonsend?</a:t>
            </a:r>
          </a:p>
          <a:p>
            <a:pPr lvl="1"/>
            <a:r>
              <a:rPr lang="pt-BR" dirty="0"/>
              <a:t>As se eni dolestotate con reseque peles aut que.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010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I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1713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579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548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8615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3673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_2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4845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9456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124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C97-C51B-42E6-8B48-34465741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B3574-0CBE-4A76-A8D6-9D6541019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DD062-A843-482A-95DA-979CF710E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A535D-5056-456E-82C2-0F6340696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8BF9-4BAB-4EF4-9D01-E544D9FBA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E666F-BDFD-4DD8-827E-A44755864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4C43A-2647-44F4-9509-4C11713A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450F-CA76-427D-892C-B854FC01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3304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5446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4729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1316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c_2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40" y="1774415"/>
            <a:ext cx="559054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6239727" y="1774395"/>
            <a:ext cx="558938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spcBef>
                <a:spcPts val="800"/>
              </a:spcBef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dictiis dit qui sitae et as sant incitatet, as aut eost, nonsend?</a:t>
            </a:r>
          </a:p>
          <a:p>
            <a:pPr lvl="1"/>
            <a:r>
              <a:rPr lang="pt-BR" dirty="0"/>
              <a:t>As se eni dolestotate con raerum es ini officiis eos reseque peles aut que perferepudi odit perror mo blaborrum et reium as sum.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798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 baseline="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574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8166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White_SBlue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131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6772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812909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20" hasCustomPrompt="1"/>
          </p:nvPr>
        </p:nvSpPr>
        <p:spPr>
          <a:xfrm>
            <a:off x="8199465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/>
            </a:lvl1pPr>
            <a:lvl2pPr>
              <a:lnSpc>
                <a:spcPct val="110000"/>
              </a:lnSpc>
              <a:spcBef>
                <a:spcPts val="1200"/>
              </a:spcBef>
              <a:defRPr sz="2000"/>
            </a:lvl2pPr>
            <a:lvl3pPr>
              <a:lnSpc>
                <a:spcPct val="110000"/>
              </a:lnSpc>
              <a:spcBef>
                <a:spcPts val="1200"/>
              </a:spcBef>
              <a:defRPr sz="2000"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355739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4281572" y="1773687"/>
            <a:ext cx="3619414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1"/>
            <a:r>
              <a:rPr lang="pt-BR" dirty="0"/>
              <a:t>As se eni dolestotate con raerum es ini officiis eos reseque peles aut que.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0158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0AC3-5E56-4377-A2A8-F56850A5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4E42-E26D-44DE-9EFD-DECEC2D9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4B4E1-8875-4F58-8FB8-662EC4352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95EBC-C36F-4AE5-B496-0B949B2D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681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1198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668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0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7426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1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3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145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166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a_4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451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6820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1912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5"/>
            <a:ext cx="5589383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51238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5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17361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F236-0400-4A43-B324-A550E512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C9E28-C68F-44AA-81DE-D162FD43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B479D-F917-4FF4-9446-3C7781F8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7705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8158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b_4Columns_2Subtitle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39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239727" y="1098298"/>
            <a:ext cx="5589383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355741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7" hasCustomPrompt="1"/>
          </p:nvPr>
        </p:nvSpPr>
        <p:spPr>
          <a:xfrm>
            <a:off x="6240973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3298358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83589" y="1774415"/>
            <a:ext cx="2647033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20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 aut aute nonestr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2317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662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8705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8559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137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4198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7017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6334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7268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9224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5Columns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24" hasCustomPrompt="1"/>
          </p:nvPr>
        </p:nvSpPr>
        <p:spPr>
          <a:xfrm>
            <a:off x="35574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25" hasCustomPrompt="1"/>
          </p:nvPr>
        </p:nvSpPr>
        <p:spPr>
          <a:xfrm>
            <a:off x="270917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26" hasCustomPrompt="1"/>
          </p:nvPr>
        </p:nvSpPr>
        <p:spPr>
          <a:xfrm>
            <a:off x="5062612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27" hasCustomPrompt="1"/>
          </p:nvPr>
        </p:nvSpPr>
        <p:spPr>
          <a:xfrm>
            <a:off x="7416046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28" hasCustomPrompt="1"/>
          </p:nvPr>
        </p:nvSpPr>
        <p:spPr>
          <a:xfrm>
            <a:off x="9769481" y="1774415"/>
            <a:ext cx="2063607" cy="4175033"/>
          </a:xfrm>
        </p:spPr>
        <p:txBody>
          <a:bodyPr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r>
              <a:rPr lang="en-US" dirty="0"/>
              <a:t>Minimum font size 14pt and line spacing of at least Multiple 1.1</a:t>
            </a:r>
          </a:p>
          <a:p>
            <a:pPr lvl="1"/>
            <a:r>
              <a:rPr lang="pt-BR" dirty="0"/>
              <a:t>Apita imentemqui te sunte cuptia sam cus dem qui deni incitatet nonsend?</a:t>
            </a:r>
          </a:p>
          <a:p>
            <a:pPr lvl="2"/>
            <a:r>
              <a:rPr lang="pt-BR" dirty="0"/>
              <a:t>Nimi, qui restis sinihilla verum quatis estrum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/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97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5203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APink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205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442A-0FA7-497C-94B6-3018B28F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ED50-292B-45BD-88ED-44432B9C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08E39-8BA9-4D9D-98FE-D2D98FC6E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A5BD-4A91-4581-A6AD-3EDB97968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30A3-7AA5-4B9B-98FC-C918F1814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26C3F-8D9D-48EF-B12F-7FA851BE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2548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White_SBlueSu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5"/>
            <a:ext cx="11474881" cy="407894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2029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0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276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&amp;Sub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5741" y="1098298"/>
            <a:ext cx="11474881" cy="369246"/>
          </a:xfrm>
        </p:spPr>
        <p:txBody>
          <a:bodyPr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Insert sub-title here at 24pt, min 20pt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4036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1543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1180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0731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68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288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961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14C8-A449-4F91-8BF9-184B6E4E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042A6-1866-4A09-8BDC-F92BF7BC7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1F2CE-ED57-4722-BB39-704D9870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8E96-48F9-4460-A947-14CF7F89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074A6-C2A1-468E-853D-FE3A5A71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28ED1-F0CC-4A8D-AFBA-E138F29E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792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44663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52698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25375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231846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62959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1"/>
          </p:nvPr>
        </p:nvSpPr>
        <p:spPr>
          <a:xfrm>
            <a:off x="7495798" y="6537399"/>
            <a:ext cx="4141956" cy="161962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32"/>
          </p:nvPr>
        </p:nvSpPr>
        <p:spPr>
          <a:xfrm flipH="1">
            <a:off x="11617001" y="6537400"/>
            <a:ext cx="216084" cy="161888"/>
          </a:xfr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tx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47519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S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4159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A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018773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Statement_C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55739" y="3056435"/>
            <a:ext cx="11474082" cy="1895465"/>
          </a:xfrm>
        </p:spPr>
        <p:txBody>
          <a:bodyPr>
            <a:spAutoFit/>
          </a:bodyPr>
          <a:lstStyle>
            <a:lvl1pPr algn="ctr">
              <a:defRPr sz="2799" cap="none" baseline="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Insert sub-title here 28pt, minimum 20pt and in sentence case. </a:t>
            </a:r>
            <a:br>
              <a:rPr lang="en-US" dirty="0"/>
            </a:br>
            <a:r>
              <a:rPr lang="en-US" dirty="0"/>
              <a:t>Pit as et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aliqui</a:t>
            </a:r>
            <a:r>
              <a:rPr lang="en-US" dirty="0"/>
              <a:t> </a:t>
            </a:r>
            <a:r>
              <a:rPr lang="en-US" dirty="0" err="1"/>
              <a:t>ius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que mi, </a:t>
            </a:r>
            <a:r>
              <a:rPr lang="en-US" dirty="0" err="1"/>
              <a:t>consequatiae</a:t>
            </a:r>
            <a:r>
              <a:rPr lang="en-US" dirty="0"/>
              <a:t> </a:t>
            </a:r>
            <a:r>
              <a:rPr lang="en-US" dirty="0" err="1"/>
              <a:t>nim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sitis</a:t>
            </a:r>
            <a:r>
              <a:rPr lang="en-US" dirty="0"/>
              <a:t> </a:t>
            </a:r>
            <a:r>
              <a:rPr lang="en-US" dirty="0" err="1"/>
              <a:t>apictur</a:t>
            </a:r>
            <a:r>
              <a:rPr lang="en-US" dirty="0"/>
              <a:t>, qui </a:t>
            </a:r>
            <a:r>
              <a:rPr lang="en-US" dirty="0" err="1"/>
              <a:t>dolupti</a:t>
            </a:r>
            <a:r>
              <a:rPr lang="en-US" dirty="0"/>
              <a:t> </a:t>
            </a:r>
            <a:r>
              <a:rPr lang="en-US" dirty="0" err="1"/>
              <a:t>asitatia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volecusda</a:t>
            </a:r>
            <a:r>
              <a:rPr lang="en-US" dirty="0"/>
              <a:t> </a:t>
            </a:r>
            <a:r>
              <a:rPr lang="en-US" dirty="0" err="1"/>
              <a:t>consequi</a:t>
            </a:r>
            <a:r>
              <a:rPr lang="en-US" dirty="0"/>
              <a:t> cum </a:t>
            </a:r>
            <a:r>
              <a:rPr lang="en-US" dirty="0" err="1"/>
              <a:t>esedit</a:t>
            </a:r>
            <a:r>
              <a:rPr lang="en-US" dirty="0"/>
              <a:t> </a:t>
            </a:r>
            <a:r>
              <a:rPr lang="en-US" dirty="0" err="1"/>
              <a:t>volorrum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que ma </a:t>
            </a:r>
            <a:r>
              <a:rPr lang="en-US" dirty="0" err="1"/>
              <a:t>ius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simollu</a:t>
            </a:r>
            <a:r>
              <a:rPr lang="en-US" dirty="0"/>
              <a:t> </a:t>
            </a:r>
            <a:r>
              <a:rPr lang="en-US" dirty="0" err="1"/>
              <a:t>ptaestia</a:t>
            </a:r>
            <a:r>
              <a:rPr lang="en-US" dirty="0"/>
              <a:t> </a:t>
            </a:r>
            <a:r>
              <a:rPr lang="en-US" dirty="0" err="1"/>
              <a:t>doluptias</a:t>
            </a:r>
            <a:r>
              <a:rPr lang="en-US" dirty="0"/>
              <a:t> </a:t>
            </a:r>
            <a:r>
              <a:rPr lang="en-US" dirty="0" err="1"/>
              <a:t>dios</a:t>
            </a:r>
            <a:r>
              <a:rPr lang="en-US" dirty="0"/>
              <a:t> </a:t>
            </a:r>
            <a:r>
              <a:rPr lang="en-US" dirty="0" err="1"/>
              <a:t>exerro</a:t>
            </a:r>
            <a:r>
              <a:rPr lang="en-US" dirty="0"/>
              <a:t> </a:t>
            </a:r>
            <a:r>
              <a:rPr lang="en-US" dirty="0" err="1"/>
              <a:t>magnat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507527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2Statements_I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AU"/>
              <a:t>Copyright © 2016  Accenture. All rights reserved. Accenture Confidential Information    |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55741" y="554272"/>
            <a:ext cx="11474881" cy="54347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355741" y="6334007"/>
            <a:ext cx="1928219" cy="331528"/>
          </a:xfrm>
          <a:ln>
            <a:solidFill>
              <a:schemeClr val="bg1"/>
            </a:solidFill>
          </a:ln>
        </p:spPr>
        <p:txBody>
          <a:bodyPr wrap="none" lIns="143987" tIns="71994" rIns="143987" bIns="71994" anchor="ctr">
            <a:spAutoFit/>
          </a:bodyPr>
          <a:lstStyle>
            <a:lvl1pPr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Insert Key Point if Needed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40725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225202" y="2664123"/>
            <a:ext cx="3619414" cy="2166698"/>
          </a:xfrm>
        </p:spPr>
        <p:txBody>
          <a:bodyPr/>
          <a:lstStyle>
            <a:lvl1pPr marL="0" indent="0" algn="ctr" rtl="0" eaLnBrk="1" fontAlgn="base" hangingPunct="1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Font typeface="Arial" pitchFamily="34" charset="0"/>
              <a:buNone/>
              <a:defRPr lang="en-US" sz="3199" kern="1200" cap="none" baseline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sz="3199" dirty="0"/>
              <a:t>Insert statement text max 4 lines at 32pt minimum 30pt. As </a:t>
            </a:r>
            <a:r>
              <a:rPr lang="en-US" sz="3199" dirty="0" err="1"/>
              <a:t>dolestot</a:t>
            </a:r>
            <a:r>
              <a:rPr lang="en-US" sz="3199" dirty="0"/>
              <a:t> </a:t>
            </a:r>
            <a:r>
              <a:rPr lang="en-US" sz="3199" dirty="0" err="1"/>
              <a:t>raerum</a:t>
            </a:r>
            <a:r>
              <a:rPr lang="en-US" sz="3199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3468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117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12" Type="http://schemas.openxmlformats.org/officeDocument/2006/relationships/slideLayout" Target="../slideLayouts/slideLayout126.xml"/><Relationship Id="rId133" Type="http://schemas.openxmlformats.org/officeDocument/2006/relationships/slideLayout" Target="../slideLayouts/slideLayout147.xml"/><Relationship Id="rId138" Type="http://schemas.openxmlformats.org/officeDocument/2006/relationships/theme" Target="../theme/theme2.xml"/><Relationship Id="rId16" Type="http://schemas.openxmlformats.org/officeDocument/2006/relationships/slideLayout" Target="../slideLayouts/slideLayout30.xml"/><Relationship Id="rId107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102" Type="http://schemas.openxmlformats.org/officeDocument/2006/relationships/slideLayout" Target="../slideLayouts/slideLayout116.xml"/><Relationship Id="rId123" Type="http://schemas.openxmlformats.org/officeDocument/2006/relationships/slideLayout" Target="../slideLayouts/slideLayout137.xml"/><Relationship Id="rId128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95" Type="http://schemas.openxmlformats.org/officeDocument/2006/relationships/slideLayout" Target="../slideLayouts/slideLayout109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100" Type="http://schemas.openxmlformats.org/officeDocument/2006/relationships/slideLayout" Target="../slideLayouts/slideLayout114.xml"/><Relationship Id="rId105" Type="http://schemas.openxmlformats.org/officeDocument/2006/relationships/slideLayout" Target="../slideLayouts/slideLayout119.xml"/><Relationship Id="rId113" Type="http://schemas.openxmlformats.org/officeDocument/2006/relationships/slideLayout" Target="../slideLayouts/slideLayout127.xml"/><Relationship Id="rId118" Type="http://schemas.openxmlformats.org/officeDocument/2006/relationships/slideLayout" Target="../slideLayouts/slideLayout132.xml"/><Relationship Id="rId126" Type="http://schemas.openxmlformats.org/officeDocument/2006/relationships/slideLayout" Target="../slideLayouts/slideLayout140.xml"/><Relationship Id="rId134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93" Type="http://schemas.openxmlformats.org/officeDocument/2006/relationships/slideLayout" Target="../slideLayouts/slideLayout107.xml"/><Relationship Id="rId98" Type="http://schemas.openxmlformats.org/officeDocument/2006/relationships/slideLayout" Target="../slideLayouts/slideLayout112.xml"/><Relationship Id="rId121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103" Type="http://schemas.openxmlformats.org/officeDocument/2006/relationships/slideLayout" Target="../slideLayouts/slideLayout117.xml"/><Relationship Id="rId108" Type="http://schemas.openxmlformats.org/officeDocument/2006/relationships/slideLayout" Target="../slideLayouts/slideLayout122.xml"/><Relationship Id="rId116" Type="http://schemas.openxmlformats.org/officeDocument/2006/relationships/slideLayout" Target="../slideLayouts/slideLayout130.xml"/><Relationship Id="rId124" Type="http://schemas.openxmlformats.org/officeDocument/2006/relationships/slideLayout" Target="../slideLayouts/slideLayout138.xml"/><Relationship Id="rId129" Type="http://schemas.openxmlformats.org/officeDocument/2006/relationships/slideLayout" Target="../slideLayouts/slideLayout143.xml"/><Relationship Id="rId137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slideLayout" Target="../slideLayouts/slideLayout105.xml"/><Relationship Id="rId96" Type="http://schemas.openxmlformats.org/officeDocument/2006/relationships/slideLayout" Target="../slideLayouts/slideLayout110.xml"/><Relationship Id="rId111" Type="http://schemas.openxmlformats.org/officeDocument/2006/relationships/slideLayout" Target="../slideLayouts/slideLayout125.xml"/><Relationship Id="rId13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6" Type="http://schemas.openxmlformats.org/officeDocument/2006/relationships/slideLayout" Target="../slideLayouts/slideLayout120.xml"/><Relationship Id="rId114" Type="http://schemas.openxmlformats.org/officeDocument/2006/relationships/slideLayout" Target="../slideLayouts/slideLayout128.xml"/><Relationship Id="rId119" Type="http://schemas.openxmlformats.org/officeDocument/2006/relationships/slideLayout" Target="../slideLayouts/slideLayout133.xml"/><Relationship Id="rId127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94" Type="http://schemas.openxmlformats.org/officeDocument/2006/relationships/slideLayout" Target="../slideLayouts/slideLayout108.xml"/><Relationship Id="rId99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5.xml"/><Relationship Id="rId122" Type="http://schemas.openxmlformats.org/officeDocument/2006/relationships/slideLayout" Target="../slideLayouts/slideLayout136.xml"/><Relationship Id="rId130" Type="http://schemas.openxmlformats.org/officeDocument/2006/relationships/slideLayout" Target="../slideLayouts/slideLayout144.xml"/><Relationship Id="rId13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109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97" Type="http://schemas.openxmlformats.org/officeDocument/2006/relationships/slideLayout" Target="../slideLayouts/slideLayout111.xml"/><Relationship Id="rId104" Type="http://schemas.openxmlformats.org/officeDocument/2006/relationships/slideLayout" Target="../slideLayouts/slideLayout118.xml"/><Relationship Id="rId120" Type="http://schemas.openxmlformats.org/officeDocument/2006/relationships/slideLayout" Target="../slideLayouts/slideLayout134.xml"/><Relationship Id="rId125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9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110" Type="http://schemas.openxmlformats.org/officeDocument/2006/relationships/slideLayout" Target="../slideLayouts/slideLayout124.xml"/><Relationship Id="rId115" Type="http://schemas.openxmlformats.org/officeDocument/2006/relationships/slideLayout" Target="../slideLayouts/slideLayout129.xml"/><Relationship Id="rId131" Type="http://schemas.openxmlformats.org/officeDocument/2006/relationships/slideLayout" Target="../slideLayouts/slideLayout145.xml"/><Relationship Id="rId136" Type="http://schemas.openxmlformats.org/officeDocument/2006/relationships/slideLayout" Target="../slideLayouts/slideLayout150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CB52F-A55F-455F-9D31-20F306F9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2DA7A-D9F2-4544-9C9B-9F7D1A68A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1FB5-9E59-458E-9D49-7245DF5CA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156F0-49FD-4981-9B18-51DF312EA327}" type="datetimeFigureOut">
              <a:rPr lang="pt-BR" smtClean="0"/>
              <a:t>12/04/2018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5E58-B93D-4A32-8446-90ED21810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4E7E-5971-416E-A170-395F53BCF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7402-0029-4E9E-8842-38287400492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23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80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739" y="1283994"/>
            <a:ext cx="11474082" cy="49486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739" y="554272"/>
            <a:ext cx="11474082" cy="543475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/>
          <a:p>
            <a:pPr lvl="0"/>
            <a:r>
              <a:rPr lang="en-US" dirty="0"/>
              <a:t>INSERT MAIN TITLE AT 36PT MIN 30PT</a:t>
            </a:r>
            <a:endParaRPr lang="en-AU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 flipH="1">
            <a:off x="11617001" y="6537400"/>
            <a:ext cx="216084" cy="161888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pPr>
              <a:defRPr/>
            </a:pPr>
            <a:fld id="{90CBDC3A-D49F-4631-A8C7-55D59B33E5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95798" y="6537399"/>
            <a:ext cx="4141956" cy="161962"/>
          </a:xfrm>
          <a:prstGeom prst="rect">
            <a:avLst/>
          </a:prstGeom>
        </p:spPr>
        <p:txBody>
          <a:bodyPr vert="horz" wrap="square" lIns="0" tIns="60944" rIns="0" bIns="60944" numCol="1" anchor="ctr" anchorCtr="0" compatLnSpc="1">
            <a:prstTxWarp prst="textNoShape">
              <a:avLst/>
            </a:prstTxWarp>
            <a:noAutofit/>
          </a:bodyPr>
          <a:lstStyle>
            <a:lvl1pPr algn="r">
              <a:defRPr lang="en-US" sz="800">
                <a:solidFill>
                  <a:schemeClr val="bg1">
                    <a:alpha val="50000"/>
                  </a:schemeClr>
                </a:solidFill>
                <a:latin typeface="+mn-lt"/>
                <a:ea typeface="Roboto Light" panose="02000000000000000000" pitchFamily="2" charset="0"/>
                <a:cs typeface="Gotham Medium" pitchFamily="2" charset="0"/>
              </a:defRPr>
            </a:lvl1pPr>
          </a:lstStyle>
          <a:p>
            <a:r>
              <a:rPr lang="en-AU" dirty="0"/>
              <a:t>Copyright © 2016  Accenture. All rights reserved. Accenture Confidential Information    |</a:t>
            </a:r>
          </a:p>
        </p:txBody>
      </p:sp>
    </p:spTree>
    <p:extLst>
      <p:ext uri="{BB962C8B-B14F-4D97-AF65-F5344CB8AC3E}">
        <p14:creationId xmlns:p14="http://schemas.microsoft.com/office/powerpoint/2010/main" val="111881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  <p:sldLayoutId id="2147483752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  <p:sldLayoutId id="2147483769" r:id="rId107"/>
    <p:sldLayoutId id="2147483770" r:id="rId108"/>
    <p:sldLayoutId id="2147483771" r:id="rId109"/>
    <p:sldLayoutId id="2147483772" r:id="rId110"/>
    <p:sldLayoutId id="2147483773" r:id="rId111"/>
    <p:sldLayoutId id="2147483774" r:id="rId112"/>
    <p:sldLayoutId id="2147483775" r:id="rId113"/>
    <p:sldLayoutId id="2147483776" r:id="rId114"/>
    <p:sldLayoutId id="2147483777" r:id="rId115"/>
    <p:sldLayoutId id="2147483778" r:id="rId116"/>
    <p:sldLayoutId id="2147483779" r:id="rId117"/>
    <p:sldLayoutId id="2147483780" r:id="rId118"/>
    <p:sldLayoutId id="2147483781" r:id="rId119"/>
    <p:sldLayoutId id="2147483782" r:id="rId120"/>
    <p:sldLayoutId id="2147483783" r:id="rId121"/>
    <p:sldLayoutId id="2147483784" r:id="rId122"/>
    <p:sldLayoutId id="2147483785" r:id="rId123"/>
    <p:sldLayoutId id="2147483786" r:id="rId124"/>
    <p:sldLayoutId id="2147483787" r:id="rId125"/>
    <p:sldLayoutId id="2147483788" r:id="rId126"/>
    <p:sldLayoutId id="2147483789" r:id="rId127"/>
    <p:sldLayoutId id="2147483790" r:id="rId128"/>
    <p:sldLayoutId id="2147483791" r:id="rId129"/>
    <p:sldLayoutId id="2147483792" r:id="rId130"/>
    <p:sldLayoutId id="2147483793" r:id="rId131"/>
    <p:sldLayoutId id="2147483794" r:id="rId132"/>
    <p:sldLayoutId id="2147483795" r:id="rId133"/>
    <p:sldLayoutId id="2147483796" r:id="rId134"/>
    <p:sldLayoutId id="2147483797" r:id="rId135"/>
    <p:sldLayoutId id="2147483798" r:id="rId136"/>
    <p:sldLayoutId id="2147483799" r:id="rId137"/>
  </p:sldLayoutIdLst>
  <p:hf hdr="0" dt="0"/>
  <p:txStyles>
    <p:titleStyle>
      <a:lvl1pPr algn="ctr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Arial" charset="0"/>
        <a:defRPr lang="en-AU" sz="3599" kern="1200" cap="all" spc="0" baseline="0" dirty="0" smtClean="0">
          <a:solidFill>
            <a:schemeClr val="bg1"/>
          </a:solidFill>
          <a:latin typeface="Arial Black" panose="020B0A04020102020204" pitchFamily="34" charset="0"/>
          <a:ea typeface="Roboto Black" panose="02000000000000000000" pitchFamily="2" charset="0"/>
          <a:cs typeface="Arial" panose="020B0604020202020204" pitchFamily="34" charset="0"/>
        </a:defRPr>
      </a:lvl1pPr>
      <a:lvl2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2pPr>
      <a:lvl3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3pPr>
      <a:lvl4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4pPr>
      <a:lvl5pPr algn="l" rtl="0" eaLnBrk="1" fontAlgn="base" hangingPunct="1">
        <a:lnSpc>
          <a:spcPts val="3465"/>
        </a:lnSpc>
        <a:spcBef>
          <a:spcPct val="0"/>
        </a:spcBef>
        <a:spcAft>
          <a:spcPct val="0"/>
        </a:spcAft>
        <a:buFont typeface="Arial" charset="0"/>
        <a:defRPr sz="31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5pPr>
      <a:lvl6pPr marL="60932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6pPr>
      <a:lvl7pPr marL="1218641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7pPr>
      <a:lvl8pPr marL="1827962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8pPr>
      <a:lvl9pPr marL="2437283" algn="l" rtl="0" eaLnBrk="1" fontAlgn="base" hangingPunct="1">
        <a:spcBef>
          <a:spcPct val="0"/>
        </a:spcBef>
        <a:spcAft>
          <a:spcPct val="0"/>
        </a:spcAft>
        <a:buFont typeface="Arial" pitchFamily="-105" charset="-52"/>
        <a:defRPr sz="3499">
          <a:solidFill>
            <a:schemeClr val="tx1"/>
          </a:solidFill>
          <a:latin typeface="Arial" pitchFamily="-105" charset="-52"/>
          <a:ea typeface="Arial" pitchFamily="-105" charset="-52"/>
          <a:cs typeface="Arial" pitchFamily="-105" charset="-52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ts val="1200"/>
        </a:spcBef>
        <a:spcAft>
          <a:spcPct val="0"/>
        </a:spcAft>
        <a:buFont typeface="Arial" pitchFamily="34" charset="0"/>
        <a:buNone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21595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431914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tabLst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611878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863827" indent="-215957" algn="l" rtl="0" eaLnBrk="1" fontAlgn="base" hangingPunct="1">
        <a:lnSpc>
          <a:spcPct val="110000"/>
        </a:lnSpc>
        <a:spcBef>
          <a:spcPts val="800"/>
        </a:spcBef>
        <a:spcAft>
          <a:spcPct val="0"/>
        </a:spcAft>
        <a:buFont typeface="Arial" pitchFamily="34" charset="0"/>
        <a:buChar char="‒"/>
        <a:defRPr sz="180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3351263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84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90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225" indent="-304662" algn="l" defTabSz="121864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2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41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962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283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60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925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44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566" algn="l" defTabSz="12186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19">
          <p15:clr>
            <a:srgbClr val="F26B43"/>
          </p15:clr>
        </p15:guide>
        <p15:guide id="2" pos="225">
          <p15:clr>
            <a:srgbClr val="F26B43"/>
          </p15:clr>
        </p15:guide>
        <p15:guide id="3" pos="7452">
          <p15:clr>
            <a:srgbClr val="F26B43"/>
          </p15:clr>
        </p15:guide>
        <p15:guide id="4" pos="1277">
          <p15:clr>
            <a:srgbClr val="F26B43"/>
          </p15:clr>
        </p15:guide>
        <p15:guide id="5" pos="1460">
          <p15:clr>
            <a:srgbClr val="F26B43"/>
          </p15:clr>
        </p15:guide>
        <p15:guide id="6" pos="2514">
          <p15:clr>
            <a:srgbClr val="F26B43"/>
          </p15:clr>
        </p15:guide>
        <p15:guide id="7" pos="2696">
          <p15:clr>
            <a:srgbClr val="F26B43"/>
          </p15:clr>
        </p15:guide>
        <p15:guide id="8" pos="3929">
          <p15:clr>
            <a:srgbClr val="F26B43"/>
          </p15:clr>
        </p15:guide>
        <p15:guide id="9" pos="3748">
          <p15:clr>
            <a:srgbClr val="F26B43"/>
          </p15:clr>
        </p15:guide>
        <p15:guide id="10" pos="4982">
          <p15:clr>
            <a:srgbClr val="F26B43"/>
          </p15:clr>
        </p15:guide>
        <p15:guide id="11" pos="5162">
          <p15:clr>
            <a:srgbClr val="F26B43"/>
          </p15:clr>
        </p15:guide>
        <p15:guide id="12" pos="6218">
          <p15:clr>
            <a:srgbClr val="F26B43"/>
          </p15:clr>
        </p15:guide>
        <p15:guide id="13" pos="6399">
          <p15:clr>
            <a:srgbClr val="F26B43"/>
          </p15:clr>
        </p15:guide>
        <p15:guide id="14" orient="horz" pos="807">
          <p15:clr>
            <a:srgbClr val="F26B43"/>
          </p15:clr>
        </p15:guide>
        <p15:guide id="15" orient="horz" pos="876">
          <p15:clr>
            <a:srgbClr val="F26B43"/>
          </p15:clr>
        </p15:guide>
        <p15:guide id="16" orient="horz" pos="4031">
          <p15:clr>
            <a:srgbClr val="F26B43"/>
          </p15:clr>
        </p15:guide>
        <p15:guide id="17" orient="horz" pos="597">
          <p15:clr>
            <a:srgbClr val="F26B43"/>
          </p15:clr>
        </p15:guide>
        <p15:guide id="18" orient="horz" pos="2435">
          <p15:clr>
            <a:srgbClr val="F26B43"/>
          </p15:clr>
        </p15:guide>
        <p15:guide id="19" orient="horz" pos="3756">
          <p15:clr>
            <a:srgbClr val="F26B43"/>
          </p15:clr>
        </p15:guide>
        <p15:guide id="20" orient="horz" pos="41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505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58"/>
          <p:cNvSpPr txBox="1">
            <a:spLocks/>
          </p:cNvSpPr>
          <p:nvPr/>
        </p:nvSpPr>
        <p:spPr>
          <a:xfrm>
            <a:off x="359309" y="2797395"/>
            <a:ext cx="5176518" cy="39382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 dirty="0" smtClean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9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987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480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97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algn="l" defTabSz="914217"/>
            <a:r>
              <a:rPr lang="en-US" sz="3199" dirty="0">
                <a:solidFill>
                  <a:srgbClr val="FFFFFF"/>
                </a:solidFill>
              </a:rPr>
              <a:t>Angular </a:t>
            </a:r>
            <a:r>
              <a:rPr lang="en-US" sz="3199" dirty="0" err="1">
                <a:solidFill>
                  <a:srgbClr val="FFFFFF"/>
                </a:solidFill>
              </a:rPr>
              <a:t>trainning</a:t>
            </a:r>
            <a:endParaRPr lang="en-US" sz="3199" dirty="0">
              <a:solidFill>
                <a:srgbClr val="FFFF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9309" y="3324196"/>
            <a:ext cx="3634535" cy="262739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defTabSz="914217" fontAlgn="base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Requisitos</a:t>
            </a:r>
            <a:r>
              <a:rPr lang="en-US" sz="2200" dirty="0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 - </a:t>
            </a:r>
            <a:r>
              <a:rPr lang="en-US" sz="2200" dirty="0" err="1">
                <a:solidFill>
                  <a:srgbClr val="FFFFFF"/>
                </a:solidFill>
                <a:latin typeface="Arial" charset="0"/>
                <a:cs typeface="Gotham Light" pitchFamily="2" charset="0"/>
              </a:rPr>
              <a:t>Estrutural</a:t>
            </a:r>
            <a:endParaRPr lang="en-US" sz="2200" dirty="0">
              <a:solidFill>
                <a:srgbClr val="FFFFFF"/>
              </a:solidFill>
              <a:latin typeface="Arial" charset="0"/>
              <a:cs typeface="Gotham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878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loaudata01\dlohq\StudioJobs\Clients\Presentations\Accenture\Ellen C Marks - 15-4605 - Accenture Interactive template design Ph 1\Working Files\Final Images\AI Image Library\Backgrounds\Experiential\Central_Layout\T2_G-477011015_hig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" y="0"/>
            <a:ext cx="12185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355739" y="3050695"/>
            <a:ext cx="11474082" cy="756617"/>
          </a:xfrm>
        </p:spPr>
        <p:txBody>
          <a:bodyPr/>
          <a:lstStyle/>
          <a:p>
            <a:r>
              <a:rPr lang="en-US" dirty="0"/>
              <a:t>lint</a:t>
            </a:r>
          </a:p>
        </p:txBody>
      </p:sp>
    </p:spTree>
    <p:extLst>
      <p:ext uri="{BB962C8B-B14F-4D97-AF65-F5344CB8AC3E}">
        <p14:creationId xmlns:p14="http://schemas.microsoft.com/office/powerpoint/2010/main" val="1595374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O que é lint?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19BA590-C489-4386-81C0-88E59AC3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01511" y="163955"/>
            <a:ext cx="1324490" cy="13244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67822A-6505-42D3-96B9-D5D5D2C0AA27}"/>
              </a:ext>
            </a:extLst>
          </p:cNvPr>
          <p:cNvSpPr txBox="1"/>
          <p:nvPr/>
        </p:nvSpPr>
        <p:spPr>
          <a:xfrm>
            <a:off x="691978" y="1488445"/>
            <a:ext cx="109810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lint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escaneamos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desenvolvedor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procurando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vírgula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faltando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um import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vírgula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faltando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maioria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VSCode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Sublime, Atom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possuem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plugins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lint.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desses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plugins,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compartilhado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desenvolvedores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tamanho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tabulação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indentação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fazendo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que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desenvolvedores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possuam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padrão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Angular CLI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vez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também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realizar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lint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 lint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escanear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está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acordo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 o style guide.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muito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importante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Style Guide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padrão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0803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8C9E18-5647-48D7-A7B7-3040E493A4D3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Utilizando</a:t>
            </a:r>
            <a:r>
              <a:rPr kumimoji="0" lang="en-US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o ng lint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AF64A2-F4ED-49AF-8C2A-75D000106120}"/>
              </a:ext>
            </a:extLst>
          </p:cNvPr>
          <p:cNvGrpSpPr/>
          <p:nvPr/>
        </p:nvGrpSpPr>
        <p:grpSpPr>
          <a:xfrm>
            <a:off x="10423468" y="364535"/>
            <a:ext cx="1402533" cy="861774"/>
            <a:chOff x="10192810" y="246341"/>
            <a:chExt cx="1402533" cy="8617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6F319D-3A6B-48D0-9BFE-D8BF33068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810" y="318010"/>
              <a:ext cx="779991" cy="77999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50B19F-7343-4329-8BEA-F945BEA3F368}"/>
                </a:ext>
              </a:extLst>
            </p:cNvPr>
            <p:cNvSpPr txBox="1"/>
            <p:nvPr/>
          </p:nvSpPr>
          <p:spPr>
            <a:xfrm>
              <a:off x="10972801" y="246341"/>
              <a:ext cx="62254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C000"/>
                  </a:solidFill>
                </a:rPr>
                <a:t>15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</a:rPr>
                <a:t>MIN</a:t>
              </a:r>
              <a:endParaRPr lang="pt-BR" dirty="0">
                <a:solidFill>
                  <a:srgbClr val="FFC000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1ABCE2A-3C84-4DC0-8CAC-3308F20A47CC}"/>
              </a:ext>
            </a:extLst>
          </p:cNvPr>
          <p:cNvSpPr txBox="1"/>
          <p:nvPr/>
        </p:nvSpPr>
        <p:spPr>
          <a:xfrm>
            <a:off x="691978" y="1488445"/>
            <a:ext cx="109810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visualizarmos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ng lint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novo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Neste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um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ponto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-e-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virgula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app.component.ts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Agora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rodar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</a:t>
            </a: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live code!</a:t>
            </a:r>
            <a:endParaRPr lang="pt-BR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86866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8E420F-271A-4F9A-BE45-9853FB0DEAF5}"/>
              </a:ext>
            </a:extLst>
          </p:cNvPr>
          <p:cNvSpPr txBox="1">
            <a:spLocks/>
          </p:cNvSpPr>
          <p:nvPr/>
        </p:nvSpPr>
        <p:spPr>
          <a:xfrm>
            <a:off x="355602" y="554400"/>
            <a:ext cx="11470399" cy="543601"/>
          </a:xfrm>
          <a:prstGeom prst="rect">
            <a:avLst/>
          </a:prstGeom>
        </p:spPr>
        <p:txBody>
          <a:bodyPr vert="horz" lIns="0" tIns="60944" rIns="0" bIns="0" rtlCol="0" anchor="t" anchorCtr="0">
            <a:noAutofit/>
          </a:bodyPr>
          <a:lstStyle>
            <a:lvl1pPr algn="ctr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lang="en-AU" sz="3600" kern="1200" cap="all" spc="0" baseline="0">
                <a:solidFill>
                  <a:schemeClr val="bg1"/>
                </a:solidFill>
                <a:latin typeface="Arial Black" panose="020B0A04020102020204" pitchFamily="34" charset="0"/>
                <a:ea typeface="Roboto Black" panose="02000000000000000000" pitchFamily="2" charset="0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2pPr>
            <a:lvl3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3pPr>
            <a:lvl4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4pPr>
            <a:lvl5pPr algn="l" rtl="0" eaLnBrk="1" fontAlgn="base" hangingPunct="1">
              <a:lnSpc>
                <a:spcPts val="3466"/>
              </a:lnSpc>
              <a:spcBef>
                <a:spcPct val="0"/>
              </a:spcBef>
              <a:spcAft>
                <a:spcPct val="0"/>
              </a:spcAft>
              <a:buFont typeface="Arial" charset="0"/>
              <a:defRPr sz="32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5pPr>
            <a:lvl6pPr marL="609443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6pPr>
            <a:lvl7pPr marL="1218885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7pPr>
            <a:lvl8pPr marL="1828328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8pPr>
            <a:lvl9pPr marL="2437771"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itchFamily="-105" charset="-52"/>
              <a:defRPr sz="3500">
                <a:solidFill>
                  <a:schemeClr val="tx1"/>
                </a:solidFill>
                <a:latin typeface="Arial" pitchFamily="-105" charset="-52"/>
                <a:ea typeface="Arial" pitchFamily="-105" charset="-52"/>
                <a:cs typeface="Arial" pitchFamily="-105" charset="-52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srgbClr val="FFFFFF"/>
                </a:solidFill>
              </a:rPr>
              <a:t>RESULTADO ESPERADO</a:t>
            </a:r>
            <a:endParaRPr kumimoji="0" lang="en-US" sz="3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 panose="020B0A040201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E9A4D7-2073-49BF-B920-A831CE441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61" y="2479589"/>
            <a:ext cx="10000479" cy="234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3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bprefabricados.eng.br/wp-content/uploads/2015/06/Teatro-JK-CAPA.jpg">
            <a:extLst>
              <a:ext uri="{FF2B5EF4-FFF2-40B4-BE49-F238E27FC236}">
                <a16:creationId xmlns:a16="http://schemas.microsoft.com/office/drawing/2014/main" id="{6C6417A7-EE4F-40AB-A803-F4B5B3A946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0" b="1007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7B8CC2-D832-4FDA-83BC-353F54710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Resultado de imagem para santander logo">
            <a:extLst>
              <a:ext uri="{FF2B5EF4-FFF2-40B4-BE49-F238E27FC236}">
                <a16:creationId xmlns:a16="http://schemas.microsoft.com/office/drawing/2014/main" id="{11841CDF-1114-4C3B-8617-BDC938C2F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76" y="5861786"/>
            <a:ext cx="2632696" cy="73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0DBD54DC-BCB0-48AE-9AFC-1B7DDE30F259}"/>
              </a:ext>
            </a:extLst>
          </p:cNvPr>
          <p:cNvSpPr txBox="1">
            <a:spLocks/>
          </p:cNvSpPr>
          <p:nvPr/>
        </p:nvSpPr>
        <p:spPr>
          <a:xfrm>
            <a:off x="4762" y="2768447"/>
            <a:ext cx="12187238" cy="1321106"/>
          </a:xfrm>
          <a:prstGeom prst="rect">
            <a:avLst/>
          </a:prstGeom>
        </p:spPr>
        <p:txBody>
          <a:bodyPr lIns="121899" tIns="60949" rIns="121899" bIns="60949"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2500" kern="1200" cap="all" dirty="0" smtClean="0">
                <a:solidFill>
                  <a:schemeClr val="bg1"/>
                </a:solidFill>
                <a:latin typeface="Gotham Bold"/>
                <a:ea typeface="+mj-ea"/>
                <a:cs typeface="Gotham Bold"/>
              </a:defRPr>
            </a:lvl1pPr>
          </a:lstStyle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/>
              </a:rPr>
              <a:t>Bootcamp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  <a:p>
            <a:pPr algn="ctr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</a:pPr>
            <a:r>
              <a:rPr lang="en-GB" sz="32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+mn-ea"/>
                <a:cs typeface="Arial"/>
              </a:rPr>
              <a:t>SANTANDER</a:t>
            </a:r>
            <a:endParaRPr lang="en-GB" sz="5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DC78AABF-4852-4332-9AC0-93CCFD9F0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42" y="5613614"/>
            <a:ext cx="3454400" cy="98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234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I Master">
  <a:themeElements>
    <a:clrScheme name="Custom 7">
      <a:dk1>
        <a:srgbClr val="000000"/>
      </a:dk1>
      <a:lt1>
        <a:srgbClr val="FFFFFF"/>
      </a:lt1>
      <a:dk2>
        <a:srgbClr val="AA1133"/>
      </a:dk2>
      <a:lt2>
        <a:srgbClr val="778888"/>
      </a:lt2>
      <a:accent1>
        <a:srgbClr val="FF3366"/>
      </a:accent1>
      <a:accent2>
        <a:srgbClr val="FFB500"/>
      </a:accent2>
      <a:accent3>
        <a:srgbClr val="00BBEE"/>
      </a:accent3>
      <a:accent4>
        <a:srgbClr val="003344"/>
      </a:accent4>
      <a:accent5>
        <a:srgbClr val="408FCD"/>
      </a:accent5>
      <a:accent6>
        <a:srgbClr val="2F539C"/>
      </a:accent6>
      <a:hlink>
        <a:srgbClr val="666666"/>
      </a:hlink>
      <a:folHlink>
        <a:srgbClr val="77888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9050">
          <a:noFill/>
          <a:prstDash val="sysDot"/>
          <a:headEnd type="none" w="med" len="med"/>
          <a:tailEnd type="oval" w="med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bg1"/>
          </a:solidFill>
          <a:prstDash val="dot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5635</TotalTime>
  <Words>229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Gotham Light</vt:lpstr>
      <vt:lpstr>Gotham Medium</vt:lpstr>
      <vt:lpstr>Roboto</vt:lpstr>
      <vt:lpstr>Roboto Black</vt:lpstr>
      <vt:lpstr>Roboto Light</vt:lpstr>
      <vt:lpstr>Office Theme</vt:lpstr>
      <vt:lpstr>AI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Gomes</dc:creator>
  <cp:lastModifiedBy>Gomes Silva, Jose</cp:lastModifiedBy>
  <cp:revision>135</cp:revision>
  <dcterms:created xsi:type="dcterms:W3CDTF">2018-03-08T20:56:03Z</dcterms:created>
  <dcterms:modified xsi:type="dcterms:W3CDTF">2018-04-12T18:07:08Z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36020b0-6d69-48c1-9bb5-c586c1062b70_Enabled">
    <vt:lpwstr>True</vt:lpwstr>
  </property>
  <property fmtid="{D5CDD505-2E9C-101B-9397-08002B2CF9AE}" pid="3" name="MSIP_Label_236020b0-6d69-48c1-9bb5-c586c1062b70_SiteId">
    <vt:lpwstr>cf36141c-ddd7-45a7-b073-111f66d0b30c</vt:lpwstr>
  </property>
  <property fmtid="{D5CDD505-2E9C-101B-9397-08002B2CF9AE}" pid="4" name="MSIP_Label_236020b0-6d69-48c1-9bb5-c586c1062b70_Ref">
    <vt:lpwstr>https://api.informationprotection.azure.com/api/cf36141c-ddd7-45a7-b073-111f66d0b30c</vt:lpwstr>
  </property>
  <property fmtid="{D5CDD505-2E9C-101B-9397-08002B2CF9AE}" pid="5" name="MSIP_Label_236020b0-6d69-48c1-9bb5-c586c1062b70_Owner">
    <vt:lpwstr>andre.gomes@avanade.com</vt:lpwstr>
  </property>
  <property fmtid="{D5CDD505-2E9C-101B-9397-08002B2CF9AE}" pid="6" name="MSIP_Label_236020b0-6d69-48c1-9bb5-c586c1062b70_SetDate">
    <vt:lpwstr>2018-03-08T17:57:31.5806800-03:00</vt:lpwstr>
  </property>
  <property fmtid="{D5CDD505-2E9C-101B-9397-08002B2CF9AE}" pid="7" name="MSIP_Label_236020b0-6d69-48c1-9bb5-c586c1062b70_Name">
    <vt:lpwstr>Confidential</vt:lpwstr>
  </property>
  <property fmtid="{D5CDD505-2E9C-101B-9397-08002B2CF9AE}" pid="8" name="MSIP_Label_236020b0-6d69-48c1-9bb5-c586c1062b70_Application">
    <vt:lpwstr>Microsoft Azure Information Protection</vt:lpwstr>
  </property>
  <property fmtid="{D5CDD505-2E9C-101B-9397-08002B2CF9AE}" pid="9" name="MSIP_Label_236020b0-6d69-48c1-9bb5-c586c1062b70_Extended_MSFT_Method">
    <vt:lpwstr>Automatic</vt:lpwstr>
  </property>
  <property fmtid="{D5CDD505-2E9C-101B-9397-08002B2CF9AE}" pid="10" name="MSIP_Label_5fae8262-b78e-4366-8929-a5d6aac95320_Enabled">
    <vt:lpwstr>True</vt:lpwstr>
  </property>
  <property fmtid="{D5CDD505-2E9C-101B-9397-08002B2CF9AE}" pid="11" name="MSIP_Label_5fae8262-b78e-4366-8929-a5d6aac95320_SiteId">
    <vt:lpwstr>cf36141c-ddd7-45a7-b073-111f66d0b30c</vt:lpwstr>
  </property>
  <property fmtid="{D5CDD505-2E9C-101B-9397-08002B2CF9AE}" pid="12" name="MSIP_Label_5fae8262-b78e-4366-8929-a5d6aac95320_Ref">
    <vt:lpwstr>https://api.informationprotection.azure.com/api/cf36141c-ddd7-45a7-b073-111f66d0b30c</vt:lpwstr>
  </property>
  <property fmtid="{D5CDD505-2E9C-101B-9397-08002B2CF9AE}" pid="13" name="MSIP_Label_5fae8262-b78e-4366-8929-a5d6aac95320_Owner">
    <vt:lpwstr>andre.gomes@avanade.com</vt:lpwstr>
  </property>
  <property fmtid="{D5CDD505-2E9C-101B-9397-08002B2CF9AE}" pid="14" name="MSIP_Label_5fae8262-b78e-4366-8929-a5d6aac95320_SetDate">
    <vt:lpwstr>2018-03-08T17:57:31.5821840-03:00</vt:lpwstr>
  </property>
  <property fmtid="{D5CDD505-2E9C-101B-9397-08002B2CF9AE}" pid="15" name="MSIP_Label_5fae8262-b78e-4366-8929-a5d6aac95320_Name">
    <vt:lpwstr>Everyone Has Full Control</vt:lpwstr>
  </property>
  <property fmtid="{D5CDD505-2E9C-101B-9397-08002B2CF9AE}" pid="16" name="MSIP_Label_5fae8262-b78e-4366-8929-a5d6aac95320_Application">
    <vt:lpwstr>Microsoft Azure Information Protection</vt:lpwstr>
  </property>
  <property fmtid="{D5CDD505-2E9C-101B-9397-08002B2CF9AE}" pid="17" name="MSIP_Label_5fae8262-b78e-4366-8929-a5d6aac95320_Extended_MSFT_Method">
    <vt:lpwstr>Automatic</vt:lpwstr>
  </property>
  <property fmtid="{D5CDD505-2E9C-101B-9397-08002B2CF9AE}" pid="18" name="MSIP_Label_5fae8262-b78e-4366-8929-a5d6aac95320_Parent">
    <vt:lpwstr>236020b0-6d69-48c1-9bb5-c586c1062b70</vt:lpwstr>
  </property>
  <property fmtid="{D5CDD505-2E9C-101B-9397-08002B2CF9AE}" pid="19" name="Sensitivity">
    <vt:lpwstr>Confidential Everyone Has Full Control</vt:lpwstr>
  </property>
</Properties>
</file>

<file path=docProps/thumbnail.jpeg>
</file>